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4"/>
  </p:sldMasterIdLst>
  <p:sldIdLst>
    <p:sldId id="256" r:id="rId5"/>
    <p:sldId id="268" r:id="rId6"/>
    <p:sldId id="257" r:id="rId7"/>
    <p:sldId id="260" r:id="rId8"/>
    <p:sldId id="265" r:id="rId9"/>
    <p:sldId id="264" r:id="rId10"/>
    <p:sldId id="266" r:id="rId11"/>
    <p:sldId id="267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6CCEAE5-4605-152A-2186-B8C40CCAC873}" v="43" dt="2024-12-10T10:29:47.72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–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18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ALKIN Gail" userId="S::gmalkin@oxford.gov.uk::4142fb7e-9fd0-4e8b-ac09-7dd02fdc23a6" providerId="AD" clId="Web-{E6CCEAE5-4605-152A-2186-B8C40CCAC873}"/>
    <pc:docChg chg="addSld modSld">
      <pc:chgData name="MALKIN Gail" userId="S::gmalkin@oxford.gov.uk::4142fb7e-9fd0-4e8b-ac09-7dd02fdc23a6" providerId="AD" clId="Web-{E6CCEAE5-4605-152A-2186-B8C40CCAC873}" dt="2024-12-10T10:29:47.724" v="39" actId="14100"/>
      <pc:docMkLst>
        <pc:docMk/>
      </pc:docMkLst>
      <pc:sldChg chg="modSp">
        <pc:chgData name="MALKIN Gail" userId="S::gmalkin@oxford.gov.uk::4142fb7e-9fd0-4e8b-ac09-7dd02fdc23a6" providerId="AD" clId="Web-{E6CCEAE5-4605-152A-2186-B8C40CCAC873}" dt="2024-12-10T10:27:44.361" v="32" actId="20577"/>
        <pc:sldMkLst>
          <pc:docMk/>
          <pc:sldMk cId="1291285016" sldId="257"/>
        </pc:sldMkLst>
        <pc:spChg chg="mod">
          <ac:chgData name="MALKIN Gail" userId="S::gmalkin@oxford.gov.uk::4142fb7e-9fd0-4e8b-ac09-7dd02fdc23a6" providerId="AD" clId="Web-{E6CCEAE5-4605-152A-2186-B8C40CCAC873}" dt="2024-12-10T10:27:44.361" v="32" actId="20577"/>
          <ac:spMkLst>
            <pc:docMk/>
            <pc:sldMk cId="1291285016" sldId="257"/>
            <ac:spMk id="6" creationId="{23455A5F-C396-0E04-B3B2-B1D92631D99D}"/>
          </ac:spMkLst>
        </pc:spChg>
      </pc:sldChg>
      <pc:sldChg chg="addSp delSp modSp mod setBg">
        <pc:chgData name="MALKIN Gail" userId="S::gmalkin@oxford.gov.uk::4142fb7e-9fd0-4e8b-ac09-7dd02fdc23a6" providerId="AD" clId="Web-{E6CCEAE5-4605-152A-2186-B8C40CCAC873}" dt="2024-12-10T10:25:10.810" v="30"/>
        <pc:sldMkLst>
          <pc:docMk/>
          <pc:sldMk cId="1816744794" sldId="266"/>
        </pc:sldMkLst>
        <pc:spChg chg="mod">
          <ac:chgData name="MALKIN Gail" userId="S::gmalkin@oxford.gov.uk::4142fb7e-9fd0-4e8b-ac09-7dd02fdc23a6" providerId="AD" clId="Web-{E6CCEAE5-4605-152A-2186-B8C40CCAC873}" dt="2024-12-10T10:25:10.810" v="30"/>
          <ac:spMkLst>
            <pc:docMk/>
            <pc:sldMk cId="1816744794" sldId="266"/>
            <ac:spMk id="2" creationId="{A48C6212-ABCC-107D-2B43-5E311EF76486}"/>
          </ac:spMkLst>
        </pc:spChg>
        <pc:spChg chg="mod">
          <ac:chgData name="MALKIN Gail" userId="S::gmalkin@oxford.gov.uk::4142fb7e-9fd0-4e8b-ac09-7dd02fdc23a6" providerId="AD" clId="Web-{E6CCEAE5-4605-152A-2186-B8C40CCAC873}" dt="2024-12-10T10:25:10.810" v="30"/>
          <ac:spMkLst>
            <pc:docMk/>
            <pc:sldMk cId="1816744794" sldId="266"/>
            <ac:spMk id="3" creationId="{65FE5605-BDED-4E51-ADBF-A0BEDBE48D4B}"/>
          </ac:spMkLst>
        </pc:spChg>
        <pc:spChg chg="add del">
          <ac:chgData name="MALKIN Gail" userId="S::gmalkin@oxford.gov.uk::4142fb7e-9fd0-4e8b-ac09-7dd02fdc23a6" providerId="AD" clId="Web-{E6CCEAE5-4605-152A-2186-B8C40CCAC873}" dt="2024-12-10T10:25:10.810" v="30"/>
          <ac:spMkLst>
            <pc:docMk/>
            <pc:sldMk cId="1816744794" sldId="266"/>
            <ac:spMk id="8" creationId="{1BB867FF-FC45-48F7-8104-F89BE54909F1}"/>
          </ac:spMkLst>
        </pc:spChg>
        <pc:spChg chg="add del">
          <ac:chgData name="MALKIN Gail" userId="S::gmalkin@oxford.gov.uk::4142fb7e-9fd0-4e8b-ac09-7dd02fdc23a6" providerId="AD" clId="Web-{E6CCEAE5-4605-152A-2186-B8C40CCAC873}" dt="2024-12-10T10:25:10.810" v="30"/>
          <ac:spMkLst>
            <pc:docMk/>
            <pc:sldMk cId="1816744794" sldId="266"/>
            <ac:spMk id="10" creationId="{8BB56887-D0D5-4F0C-9E19-7247EB83C8B7}"/>
          </ac:spMkLst>
        </pc:spChg>
        <pc:spChg chg="add del">
          <ac:chgData name="MALKIN Gail" userId="S::gmalkin@oxford.gov.uk::4142fb7e-9fd0-4e8b-ac09-7dd02fdc23a6" providerId="AD" clId="Web-{E6CCEAE5-4605-152A-2186-B8C40CCAC873}" dt="2024-12-10T10:25:10.810" v="30"/>
          <ac:spMkLst>
            <pc:docMk/>
            <pc:sldMk cId="1816744794" sldId="266"/>
            <ac:spMk id="12" creationId="{081E4A58-353D-44AE-B2FC-2A74E2E400F7}"/>
          </ac:spMkLst>
        </pc:spChg>
        <pc:spChg chg="add">
          <ac:chgData name="MALKIN Gail" userId="S::gmalkin@oxford.gov.uk::4142fb7e-9fd0-4e8b-ac09-7dd02fdc23a6" providerId="AD" clId="Web-{E6CCEAE5-4605-152A-2186-B8C40CCAC873}" dt="2024-12-10T10:25:10.810" v="30"/>
          <ac:spMkLst>
            <pc:docMk/>
            <pc:sldMk cId="1816744794" sldId="266"/>
            <ac:spMk id="17" creationId="{081EA652-8C6A-4E69-BEB9-170809474553}"/>
          </ac:spMkLst>
        </pc:spChg>
        <pc:spChg chg="add">
          <ac:chgData name="MALKIN Gail" userId="S::gmalkin@oxford.gov.uk::4142fb7e-9fd0-4e8b-ac09-7dd02fdc23a6" providerId="AD" clId="Web-{E6CCEAE5-4605-152A-2186-B8C40CCAC873}" dt="2024-12-10T10:25:10.810" v="30"/>
          <ac:spMkLst>
            <pc:docMk/>
            <pc:sldMk cId="1816744794" sldId="266"/>
            <ac:spMk id="19" creationId="{5298780A-33B9-4EA2-8F67-DE68AD62841B}"/>
          </ac:spMkLst>
        </pc:spChg>
        <pc:spChg chg="add">
          <ac:chgData name="MALKIN Gail" userId="S::gmalkin@oxford.gov.uk::4142fb7e-9fd0-4e8b-ac09-7dd02fdc23a6" providerId="AD" clId="Web-{E6CCEAE5-4605-152A-2186-B8C40CCAC873}" dt="2024-12-10T10:25:10.810" v="30"/>
          <ac:spMkLst>
            <pc:docMk/>
            <pc:sldMk cId="1816744794" sldId="266"/>
            <ac:spMk id="21" creationId="{7F488E8B-4E1E-4402-8935-D4E6C02615C7}"/>
          </ac:spMkLst>
        </pc:spChg>
      </pc:sldChg>
      <pc:sldChg chg="addSp modSp mod setBg">
        <pc:chgData name="MALKIN Gail" userId="S::gmalkin@oxford.gov.uk::4142fb7e-9fd0-4e8b-ac09-7dd02fdc23a6" providerId="AD" clId="Web-{E6CCEAE5-4605-152A-2186-B8C40CCAC873}" dt="2024-12-10T10:29:47.724" v="39" actId="14100"/>
        <pc:sldMkLst>
          <pc:docMk/>
          <pc:sldMk cId="2491281758" sldId="267"/>
        </pc:sldMkLst>
        <pc:spChg chg="mod">
          <ac:chgData name="MALKIN Gail" userId="S::gmalkin@oxford.gov.uk::4142fb7e-9fd0-4e8b-ac09-7dd02fdc23a6" providerId="AD" clId="Web-{E6CCEAE5-4605-152A-2186-B8C40CCAC873}" dt="2024-12-10T10:24:51.981" v="29"/>
          <ac:spMkLst>
            <pc:docMk/>
            <pc:sldMk cId="2491281758" sldId="267"/>
            <ac:spMk id="2" creationId="{3937A66A-1EEC-B832-A849-63CABC184DBD}"/>
          </ac:spMkLst>
        </pc:spChg>
        <pc:spChg chg="mod">
          <ac:chgData name="MALKIN Gail" userId="S::gmalkin@oxford.gov.uk::4142fb7e-9fd0-4e8b-ac09-7dd02fdc23a6" providerId="AD" clId="Web-{E6CCEAE5-4605-152A-2186-B8C40CCAC873}" dt="2024-12-10T10:29:47.724" v="39" actId="14100"/>
          <ac:spMkLst>
            <pc:docMk/>
            <pc:sldMk cId="2491281758" sldId="267"/>
            <ac:spMk id="3" creationId="{07D17F9A-11CB-6613-EF7F-D6676C9CDCA6}"/>
          </ac:spMkLst>
        </pc:spChg>
        <pc:spChg chg="add">
          <ac:chgData name="MALKIN Gail" userId="S::gmalkin@oxford.gov.uk::4142fb7e-9fd0-4e8b-ac09-7dd02fdc23a6" providerId="AD" clId="Web-{E6CCEAE5-4605-152A-2186-B8C40CCAC873}" dt="2024-12-10T10:24:51.981" v="29"/>
          <ac:spMkLst>
            <pc:docMk/>
            <pc:sldMk cId="2491281758" sldId="267"/>
            <ac:spMk id="8" creationId="{081EA652-8C6A-4E69-BEB9-170809474553}"/>
          </ac:spMkLst>
        </pc:spChg>
        <pc:spChg chg="add">
          <ac:chgData name="MALKIN Gail" userId="S::gmalkin@oxford.gov.uk::4142fb7e-9fd0-4e8b-ac09-7dd02fdc23a6" providerId="AD" clId="Web-{E6CCEAE5-4605-152A-2186-B8C40CCAC873}" dt="2024-12-10T10:24:51.981" v="29"/>
          <ac:spMkLst>
            <pc:docMk/>
            <pc:sldMk cId="2491281758" sldId="267"/>
            <ac:spMk id="10" creationId="{5298780A-33B9-4EA2-8F67-DE68AD62841B}"/>
          </ac:spMkLst>
        </pc:spChg>
        <pc:spChg chg="add">
          <ac:chgData name="MALKIN Gail" userId="S::gmalkin@oxford.gov.uk::4142fb7e-9fd0-4e8b-ac09-7dd02fdc23a6" providerId="AD" clId="Web-{E6CCEAE5-4605-152A-2186-B8C40CCAC873}" dt="2024-12-10T10:24:51.981" v="29"/>
          <ac:spMkLst>
            <pc:docMk/>
            <pc:sldMk cId="2491281758" sldId="267"/>
            <ac:spMk id="12" creationId="{7F488E8B-4E1E-4402-8935-D4E6C02615C7}"/>
          </ac:spMkLst>
        </pc:spChg>
      </pc:sldChg>
      <pc:sldChg chg="addSp delSp modSp new">
        <pc:chgData name="MALKIN Gail" userId="S::gmalkin@oxford.gov.uk::4142fb7e-9fd0-4e8b-ac09-7dd02fdc23a6" providerId="AD" clId="Web-{E6CCEAE5-4605-152A-2186-B8C40CCAC873}" dt="2024-12-10T10:21:01.818" v="18" actId="20577"/>
        <pc:sldMkLst>
          <pc:docMk/>
          <pc:sldMk cId="2546187473" sldId="268"/>
        </pc:sldMkLst>
        <pc:spChg chg="mod">
          <ac:chgData name="MALKIN Gail" userId="S::gmalkin@oxford.gov.uk::4142fb7e-9fd0-4e8b-ac09-7dd02fdc23a6" providerId="AD" clId="Web-{E6CCEAE5-4605-152A-2186-B8C40CCAC873}" dt="2024-12-10T10:21:01.818" v="18" actId="20577"/>
          <ac:spMkLst>
            <pc:docMk/>
            <pc:sldMk cId="2546187473" sldId="268"/>
            <ac:spMk id="2" creationId="{CE0E0002-5F41-AEEA-85E2-CCB5D9634EEE}"/>
          </ac:spMkLst>
        </pc:spChg>
        <pc:spChg chg="del">
          <ac:chgData name="MALKIN Gail" userId="S::gmalkin@oxford.gov.uk::4142fb7e-9fd0-4e8b-ac09-7dd02fdc23a6" providerId="AD" clId="Web-{E6CCEAE5-4605-152A-2186-B8C40CCAC873}" dt="2024-12-10T10:20:32.364" v="1"/>
          <ac:spMkLst>
            <pc:docMk/>
            <pc:sldMk cId="2546187473" sldId="268"/>
            <ac:spMk id="3" creationId="{BEC15951-D228-D6C4-F2EF-F215F5EA87E2}"/>
          </ac:spMkLst>
        </pc:spChg>
        <pc:picChg chg="add mod ord">
          <ac:chgData name="MALKIN Gail" userId="S::gmalkin@oxford.gov.uk::4142fb7e-9fd0-4e8b-ac09-7dd02fdc23a6" providerId="AD" clId="Web-{E6CCEAE5-4605-152A-2186-B8C40CCAC873}" dt="2024-12-10T10:20:36.067" v="2" actId="14100"/>
          <ac:picMkLst>
            <pc:docMk/>
            <pc:sldMk cId="2546187473" sldId="268"/>
            <ac:picMk id="4" creationId="{0FCC8DF6-EFD8-89F4-4868-07AAEB2A0436}"/>
          </ac:picMkLst>
        </pc:picChg>
      </pc:sldChg>
    </pc:docChg>
  </pc:docChgLst>
  <pc:docChgLst>
    <pc:chgData name="HOPE Melissa" userId="S::mhope@oxford.gov.uk::c39c7650-fcbe-430d-b140-1303769ef03e" providerId="AD" clId="Web-{B16B2FC5-D15F-5E58-D4AD-98B8ABFB4931}"/>
    <pc:docChg chg="addSld modSld">
      <pc:chgData name="HOPE Melissa" userId="S::mhope@oxford.gov.uk::c39c7650-fcbe-430d-b140-1303769ef03e" providerId="AD" clId="Web-{B16B2FC5-D15F-5E58-D4AD-98B8ABFB4931}" dt="2024-12-05T17:19:43.009" v="433" actId="20577"/>
      <pc:docMkLst>
        <pc:docMk/>
      </pc:docMkLst>
      <pc:sldChg chg="modSp new">
        <pc:chgData name="HOPE Melissa" userId="S::mhope@oxford.gov.uk::c39c7650-fcbe-430d-b140-1303769ef03e" providerId="AD" clId="Web-{B16B2FC5-D15F-5E58-D4AD-98B8ABFB4931}" dt="2024-12-05T17:19:43.009" v="433" actId="20577"/>
        <pc:sldMkLst>
          <pc:docMk/>
          <pc:sldMk cId="1816744794" sldId="266"/>
        </pc:sldMkLst>
        <pc:spChg chg="mod">
          <ac:chgData name="HOPE Melissa" userId="S::mhope@oxford.gov.uk::c39c7650-fcbe-430d-b140-1303769ef03e" providerId="AD" clId="Web-{B16B2FC5-D15F-5E58-D4AD-98B8ABFB4931}" dt="2024-12-05T16:08:08.897" v="258" actId="20577"/>
          <ac:spMkLst>
            <pc:docMk/>
            <pc:sldMk cId="1816744794" sldId="266"/>
            <ac:spMk id="2" creationId="{A48C6212-ABCC-107D-2B43-5E311EF76486}"/>
          </ac:spMkLst>
        </pc:spChg>
        <pc:spChg chg="mod">
          <ac:chgData name="HOPE Melissa" userId="S::mhope@oxford.gov.uk::c39c7650-fcbe-430d-b140-1303769ef03e" providerId="AD" clId="Web-{B16B2FC5-D15F-5E58-D4AD-98B8ABFB4931}" dt="2024-12-05T17:19:43.009" v="433" actId="20577"/>
          <ac:spMkLst>
            <pc:docMk/>
            <pc:sldMk cId="1816744794" sldId="266"/>
            <ac:spMk id="3" creationId="{65FE5605-BDED-4E51-ADBF-A0BEDBE48D4B}"/>
          </ac:spMkLst>
        </pc:spChg>
      </pc:sldChg>
      <pc:sldChg chg="modSp new">
        <pc:chgData name="HOPE Melissa" userId="S::mhope@oxford.gov.uk::c39c7650-fcbe-430d-b140-1303769ef03e" providerId="AD" clId="Web-{B16B2FC5-D15F-5E58-D4AD-98B8ABFB4931}" dt="2024-12-05T16:11:24.480" v="423" actId="20577"/>
        <pc:sldMkLst>
          <pc:docMk/>
          <pc:sldMk cId="2491281758" sldId="267"/>
        </pc:sldMkLst>
        <pc:spChg chg="mod">
          <ac:chgData name="HOPE Melissa" userId="S::mhope@oxford.gov.uk::c39c7650-fcbe-430d-b140-1303769ef03e" providerId="AD" clId="Web-{B16B2FC5-D15F-5E58-D4AD-98B8ABFB4931}" dt="2024-12-05T16:08:20.725" v="266" actId="20577"/>
          <ac:spMkLst>
            <pc:docMk/>
            <pc:sldMk cId="2491281758" sldId="267"/>
            <ac:spMk id="2" creationId="{3937A66A-1EEC-B832-A849-63CABC184DBD}"/>
          </ac:spMkLst>
        </pc:spChg>
        <pc:spChg chg="mod">
          <ac:chgData name="HOPE Melissa" userId="S::mhope@oxford.gov.uk::c39c7650-fcbe-430d-b140-1303769ef03e" providerId="AD" clId="Web-{B16B2FC5-D15F-5E58-D4AD-98B8ABFB4931}" dt="2024-12-05T16:11:24.480" v="423" actId="20577"/>
          <ac:spMkLst>
            <pc:docMk/>
            <pc:sldMk cId="2491281758" sldId="267"/>
            <ac:spMk id="3" creationId="{07D17F9A-11CB-6613-EF7F-D6676C9CDCA6}"/>
          </ac:spMkLst>
        </pc:spChg>
      </pc:sldChg>
    </pc:docChg>
  </pc:docChgLst>
  <pc:docChgLst>
    <pc:chgData name="MALKIN Gail" userId="4142fb7e-9fd0-4e8b-ac09-7dd02fdc23a6" providerId="ADAL" clId="{7CC65E52-4401-47AD-824A-17AAB5B29076}"/>
    <pc:docChg chg="undo custSel addSld delSld modSld">
      <pc:chgData name="MALKIN Gail" userId="4142fb7e-9fd0-4e8b-ac09-7dd02fdc23a6" providerId="ADAL" clId="{7CC65E52-4401-47AD-824A-17AAB5B29076}" dt="2024-12-05T10:32:46.314" v="232" actId="1076"/>
      <pc:docMkLst>
        <pc:docMk/>
      </pc:docMkLst>
      <pc:sldChg chg="modSp mod">
        <pc:chgData name="MALKIN Gail" userId="4142fb7e-9fd0-4e8b-ac09-7dd02fdc23a6" providerId="ADAL" clId="{7CC65E52-4401-47AD-824A-17AAB5B29076}" dt="2024-12-05T10:05:29.610" v="11" actId="20577"/>
        <pc:sldMkLst>
          <pc:docMk/>
          <pc:sldMk cId="2862572689" sldId="256"/>
        </pc:sldMkLst>
        <pc:spChg chg="mod">
          <ac:chgData name="MALKIN Gail" userId="4142fb7e-9fd0-4e8b-ac09-7dd02fdc23a6" providerId="ADAL" clId="{7CC65E52-4401-47AD-824A-17AAB5B29076}" dt="2024-12-05T10:05:29.610" v="11" actId="20577"/>
          <ac:spMkLst>
            <pc:docMk/>
            <pc:sldMk cId="2862572689" sldId="256"/>
            <ac:spMk id="3" creationId="{00000000-0000-0000-0000-000000000000}"/>
          </ac:spMkLst>
        </pc:spChg>
      </pc:sldChg>
      <pc:sldChg chg="addSp delSp modSp mod">
        <pc:chgData name="MALKIN Gail" userId="4142fb7e-9fd0-4e8b-ac09-7dd02fdc23a6" providerId="ADAL" clId="{7CC65E52-4401-47AD-824A-17AAB5B29076}" dt="2024-12-05T10:29:17.906" v="194" actId="20577"/>
        <pc:sldMkLst>
          <pc:docMk/>
          <pc:sldMk cId="1291285016" sldId="257"/>
        </pc:sldMkLst>
        <pc:spChg chg="mod">
          <ac:chgData name="MALKIN Gail" userId="4142fb7e-9fd0-4e8b-ac09-7dd02fdc23a6" providerId="ADAL" clId="{7CC65E52-4401-47AD-824A-17AAB5B29076}" dt="2024-12-05T10:09:27.217" v="125" actId="20577"/>
          <ac:spMkLst>
            <pc:docMk/>
            <pc:sldMk cId="1291285016" sldId="257"/>
            <ac:spMk id="6" creationId="{23455A5F-C396-0E04-B3B2-B1D92631D99D}"/>
          </ac:spMkLst>
        </pc:spChg>
        <pc:spChg chg="mod">
          <ac:chgData name="MALKIN Gail" userId="4142fb7e-9fd0-4e8b-ac09-7dd02fdc23a6" providerId="ADAL" clId="{7CC65E52-4401-47AD-824A-17AAB5B29076}" dt="2024-12-05T10:29:17.906" v="194" actId="20577"/>
          <ac:spMkLst>
            <pc:docMk/>
            <pc:sldMk cId="1291285016" sldId="257"/>
            <ac:spMk id="14" creationId="{00000000-0000-0000-0000-000000000000}"/>
          </ac:spMkLst>
        </pc:spChg>
        <pc:spChg chg="mod">
          <ac:chgData name="MALKIN Gail" userId="4142fb7e-9fd0-4e8b-ac09-7dd02fdc23a6" providerId="ADAL" clId="{7CC65E52-4401-47AD-824A-17AAB5B29076}" dt="2024-12-05T10:07:47.672" v="123" actId="6549"/>
          <ac:spMkLst>
            <pc:docMk/>
            <pc:sldMk cId="1291285016" sldId="257"/>
            <ac:spMk id="15" creationId="{44E07EA9-F68A-4C0B-CFF0-808781564F41}"/>
          </ac:spMkLst>
        </pc:spChg>
        <pc:picChg chg="add mod">
          <ac:chgData name="MALKIN Gail" userId="4142fb7e-9fd0-4e8b-ac09-7dd02fdc23a6" providerId="ADAL" clId="{7CC65E52-4401-47AD-824A-17AAB5B29076}" dt="2024-12-05T10:10:04.479" v="128" actId="1076"/>
          <ac:picMkLst>
            <pc:docMk/>
            <pc:sldMk cId="1291285016" sldId="257"/>
            <ac:picMk id="3" creationId="{C886A22C-16B0-D58D-B8D7-B0E064DB5B78}"/>
          </ac:picMkLst>
        </pc:picChg>
      </pc:sldChg>
      <pc:sldChg chg="addSp delSp modSp mod">
        <pc:chgData name="MALKIN Gail" userId="4142fb7e-9fd0-4e8b-ac09-7dd02fdc23a6" providerId="ADAL" clId="{7CC65E52-4401-47AD-824A-17AAB5B29076}" dt="2024-12-05T10:30:36.237" v="214" actId="14100"/>
        <pc:sldMkLst>
          <pc:docMk/>
          <pc:sldMk cId="1817675020" sldId="260"/>
        </pc:sldMkLst>
        <pc:spChg chg="mod">
          <ac:chgData name="MALKIN Gail" userId="4142fb7e-9fd0-4e8b-ac09-7dd02fdc23a6" providerId="ADAL" clId="{7CC65E52-4401-47AD-824A-17AAB5B29076}" dt="2024-12-05T10:11:44.126" v="142" actId="20577"/>
          <ac:spMkLst>
            <pc:docMk/>
            <pc:sldMk cId="1817675020" sldId="260"/>
            <ac:spMk id="5" creationId="{D89F7958-9A15-31C5-78A9-27B0F83C5FB4}"/>
          </ac:spMkLst>
        </pc:spChg>
        <pc:spChg chg="mod">
          <ac:chgData name="MALKIN Gail" userId="4142fb7e-9fd0-4e8b-ac09-7dd02fdc23a6" providerId="ADAL" clId="{7CC65E52-4401-47AD-824A-17AAB5B29076}" dt="2024-12-05T10:30:26.621" v="211" actId="20577"/>
          <ac:spMkLst>
            <pc:docMk/>
            <pc:sldMk cId="1817675020" sldId="260"/>
            <ac:spMk id="10" creationId="{00000000-0000-0000-0000-000000000000}"/>
          </ac:spMkLst>
        </pc:spChg>
        <pc:picChg chg="add mod">
          <ac:chgData name="MALKIN Gail" userId="4142fb7e-9fd0-4e8b-ac09-7dd02fdc23a6" providerId="ADAL" clId="{7CC65E52-4401-47AD-824A-17AAB5B29076}" dt="2024-12-05T10:30:29.201" v="212" actId="1076"/>
          <ac:picMkLst>
            <pc:docMk/>
            <pc:sldMk cId="1817675020" sldId="260"/>
            <ac:picMk id="4" creationId="{3623FCBA-4247-C0C2-6785-615BB8FCF657}"/>
          </ac:picMkLst>
        </pc:picChg>
        <pc:picChg chg="add mod">
          <ac:chgData name="MALKIN Gail" userId="4142fb7e-9fd0-4e8b-ac09-7dd02fdc23a6" providerId="ADAL" clId="{7CC65E52-4401-47AD-824A-17AAB5B29076}" dt="2024-12-05T10:30:36.237" v="214" actId="14100"/>
          <ac:picMkLst>
            <pc:docMk/>
            <pc:sldMk cId="1817675020" sldId="260"/>
            <ac:picMk id="8" creationId="{F65ABC1C-9A85-CF2B-A23F-7EE1A7644479}"/>
          </ac:picMkLst>
        </pc:picChg>
        <pc:picChg chg="add mod">
          <ac:chgData name="MALKIN Gail" userId="4142fb7e-9fd0-4e8b-ac09-7dd02fdc23a6" providerId="ADAL" clId="{7CC65E52-4401-47AD-824A-17AAB5B29076}" dt="2024-12-05T10:30:08.317" v="201" actId="208"/>
          <ac:picMkLst>
            <pc:docMk/>
            <pc:sldMk cId="1817675020" sldId="260"/>
            <ac:picMk id="12" creationId="{CFF0CE55-7737-86D9-C382-518B813D6C2F}"/>
          </ac:picMkLst>
        </pc:picChg>
      </pc:sldChg>
      <pc:sldChg chg="addSp delSp modSp add del mod">
        <pc:chgData name="MALKIN Gail" userId="4142fb7e-9fd0-4e8b-ac09-7dd02fdc23a6" providerId="ADAL" clId="{7CC65E52-4401-47AD-824A-17AAB5B29076}" dt="2024-12-05T10:32:46.314" v="232" actId="1076"/>
        <pc:sldMkLst>
          <pc:docMk/>
          <pc:sldMk cId="1397372892" sldId="264"/>
        </pc:sldMkLst>
        <pc:spChg chg="mod">
          <ac:chgData name="MALKIN Gail" userId="4142fb7e-9fd0-4e8b-ac09-7dd02fdc23a6" providerId="ADAL" clId="{7CC65E52-4401-47AD-824A-17AAB5B29076}" dt="2024-12-05T10:31:50.482" v="229" actId="20577"/>
          <ac:spMkLst>
            <pc:docMk/>
            <pc:sldMk cId="1397372892" sldId="264"/>
            <ac:spMk id="2" creationId="{EB61D375-33D1-67B1-D4A5-EB09BCBE51C0}"/>
          </ac:spMkLst>
        </pc:spChg>
        <pc:spChg chg="mod">
          <ac:chgData name="MALKIN Gail" userId="4142fb7e-9fd0-4e8b-ac09-7dd02fdc23a6" providerId="ADAL" clId="{7CC65E52-4401-47AD-824A-17AAB5B29076}" dt="2024-12-05T10:32:46.314" v="232" actId="1076"/>
          <ac:spMkLst>
            <pc:docMk/>
            <pc:sldMk cId="1397372892" sldId="264"/>
            <ac:spMk id="7" creationId="{96D33A5E-492E-8DE4-C8F8-329C9371E5F5}"/>
          </ac:spMkLst>
        </pc:spChg>
        <pc:picChg chg="add mod">
          <ac:chgData name="MALKIN Gail" userId="4142fb7e-9fd0-4e8b-ac09-7dd02fdc23a6" providerId="ADAL" clId="{7CC65E52-4401-47AD-824A-17AAB5B29076}" dt="2024-12-05T10:31:25.283" v="219" actId="14100"/>
          <ac:picMkLst>
            <pc:docMk/>
            <pc:sldMk cId="1397372892" sldId="264"/>
            <ac:picMk id="4" creationId="{E1192D06-1870-6A03-C32C-61895D8DCBC2}"/>
          </ac:picMkLst>
        </pc:picChg>
      </pc:sldChg>
      <pc:sldChg chg="addSp delSp modSp mod">
        <pc:chgData name="MALKIN Gail" userId="4142fb7e-9fd0-4e8b-ac09-7dd02fdc23a6" providerId="ADAL" clId="{7CC65E52-4401-47AD-824A-17AAB5B29076}" dt="2024-12-05T10:31:35.239" v="220" actId="14100"/>
        <pc:sldMkLst>
          <pc:docMk/>
          <pc:sldMk cId="188627502" sldId="265"/>
        </pc:sldMkLst>
        <pc:spChg chg="mod">
          <ac:chgData name="MALKIN Gail" userId="4142fb7e-9fd0-4e8b-ac09-7dd02fdc23a6" providerId="ADAL" clId="{7CC65E52-4401-47AD-824A-17AAB5B29076}" dt="2024-12-05T10:22:50.218" v="153" actId="20577"/>
          <ac:spMkLst>
            <pc:docMk/>
            <pc:sldMk cId="188627502" sldId="265"/>
            <ac:spMk id="2" creationId="{5F8764A8-4109-365A-D0ED-7BD3781ED727}"/>
          </ac:spMkLst>
        </pc:spChg>
        <pc:picChg chg="add mod">
          <ac:chgData name="MALKIN Gail" userId="4142fb7e-9fd0-4e8b-ac09-7dd02fdc23a6" providerId="ADAL" clId="{7CC65E52-4401-47AD-824A-17AAB5B29076}" dt="2024-12-05T10:31:35.239" v="220" actId="14100"/>
          <ac:picMkLst>
            <pc:docMk/>
            <pc:sldMk cId="188627502" sldId="265"/>
            <ac:picMk id="5" creationId="{9CC12072-C88C-E684-CE77-95CF14B0E698}"/>
          </ac:picMkLst>
        </pc:picChg>
      </pc:sldChg>
      <pc:sldChg chg="new del">
        <pc:chgData name="MALKIN Gail" userId="4142fb7e-9fd0-4e8b-ac09-7dd02fdc23a6" providerId="ADAL" clId="{7CC65E52-4401-47AD-824A-17AAB5B29076}" dt="2024-12-05T10:27:56.528" v="160" actId="680"/>
        <pc:sldMkLst>
          <pc:docMk/>
          <pc:sldMk cId="3496734479" sldId="266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F31BA-BA1F-41EA-9D36-5DCE9B555505}" type="datetimeFigureOut">
              <a:rPr lang="en-GB" smtClean="0"/>
              <a:t>10/12/2024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CCA07A-66CD-434C-A544-3522D68D76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58598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F31BA-BA1F-41EA-9D36-5DCE9B555505}" type="datetimeFigureOut">
              <a:rPr lang="en-GB" smtClean="0"/>
              <a:t>10/12/2024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CCA07A-66CD-434C-A544-3522D68D76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06718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F31BA-BA1F-41EA-9D36-5DCE9B555505}" type="datetimeFigureOut">
              <a:rPr lang="en-GB" smtClean="0"/>
              <a:t>10/12/2024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CCA07A-66CD-434C-A544-3522D68D76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25221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F31BA-BA1F-41EA-9D36-5DCE9B555505}" type="datetimeFigureOut">
              <a:rPr lang="en-GB" smtClean="0"/>
              <a:t>10/12/2024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CCA07A-66CD-434C-A544-3522D68D76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13960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F31BA-BA1F-41EA-9D36-5DCE9B555505}" type="datetimeFigureOut">
              <a:rPr lang="en-GB" smtClean="0"/>
              <a:t>10/12/2024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CCA07A-66CD-434C-A544-3522D68D76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11547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F31BA-BA1F-41EA-9D36-5DCE9B555505}" type="datetimeFigureOut">
              <a:rPr lang="en-GB" smtClean="0"/>
              <a:t>10/12/2024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CCA07A-66CD-434C-A544-3522D68D76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35696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F31BA-BA1F-41EA-9D36-5DCE9B555505}" type="datetimeFigureOut">
              <a:rPr lang="en-GB" smtClean="0"/>
              <a:t>10/12/2024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CCA07A-66CD-434C-A544-3522D68D76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49145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F31BA-BA1F-41EA-9D36-5DCE9B555505}" type="datetimeFigureOut">
              <a:rPr lang="en-GB" smtClean="0"/>
              <a:t>10/12/2024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CCA07A-66CD-434C-A544-3522D68D76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67394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F31BA-BA1F-41EA-9D36-5DCE9B555505}" type="datetimeFigureOut">
              <a:rPr lang="en-GB" smtClean="0"/>
              <a:t>10/12/2024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CCA07A-66CD-434C-A544-3522D68D76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50948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F31BA-BA1F-41EA-9D36-5DCE9B555505}" type="datetimeFigureOut">
              <a:rPr lang="en-GB" smtClean="0"/>
              <a:t>10/12/2024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CCA07A-66CD-434C-A544-3522D68D76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74050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F31BA-BA1F-41EA-9D36-5DCE9B555505}" type="datetimeFigureOut">
              <a:rPr lang="en-GB" smtClean="0"/>
              <a:t>10/12/2024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CCA07A-66CD-434C-A544-3522D68D76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78540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4F31BA-BA1F-41EA-9D36-5DCE9B555505}" type="datetimeFigureOut">
              <a:rPr lang="en-GB" smtClean="0"/>
              <a:t>10/12/2024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CCA07A-66CD-434C-A544-3522D68D76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58831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34F1179-B481-4F9E-BCA3-AFB972070F8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ight Triangle 9">
            <a:extLst>
              <a:ext uri="{FF2B5EF4-FFF2-40B4-BE49-F238E27FC236}">
                <a16:creationId xmlns:a16="http://schemas.microsoft.com/office/drawing/2014/main" id="{827DC2C4-B485-428A-BF4A-472D2967F4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EE04B5EB-F158-4507-90DD-BD23620C7C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1774" y="623275"/>
            <a:ext cx="10905053" cy="5607882"/>
          </a:xfrm>
          <a:prstGeom prst="rect">
            <a:avLst/>
          </a:prstGeom>
          <a:noFill/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85241" y="1008994"/>
            <a:ext cx="9231410" cy="2946978"/>
          </a:xfrm>
        </p:spPr>
        <p:txBody>
          <a:bodyPr anchor="b">
            <a:normAutofit/>
          </a:bodyPr>
          <a:lstStyle/>
          <a:p>
            <a:pPr algn="l"/>
            <a:r>
              <a:rPr lang="en-GB" sz="7200"/>
              <a:t>Partnership Working Group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85241" y="4582814"/>
            <a:ext cx="7132335" cy="1312657"/>
          </a:xfrm>
        </p:spPr>
        <p:txBody>
          <a:bodyPr anchor="t">
            <a:normAutofit/>
          </a:bodyPr>
          <a:lstStyle/>
          <a:p>
            <a:pPr algn="l"/>
            <a:r>
              <a:rPr lang="en-GB"/>
              <a:t>People Update - OCC</a:t>
            </a:r>
          </a:p>
          <a:p>
            <a:pPr algn="l"/>
            <a:r>
              <a:rPr lang="en-GB"/>
              <a:t>December 2024</a:t>
            </a:r>
          </a:p>
        </p:txBody>
      </p:sp>
    </p:spTree>
    <p:extLst>
      <p:ext uri="{BB962C8B-B14F-4D97-AF65-F5344CB8AC3E}">
        <p14:creationId xmlns:p14="http://schemas.microsoft.com/office/powerpoint/2010/main" val="28625726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0E0002-5F41-AEEA-85E2-CCB5D9634E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ea typeface="Calibri Light"/>
                <a:cs typeface="Calibri Light"/>
              </a:rPr>
              <a:t>Follow up from last meeting – ageing workforce</a:t>
            </a:r>
            <a:endParaRPr lang="en-US"/>
          </a:p>
        </p:txBody>
      </p:sp>
      <p:pic>
        <p:nvPicPr>
          <p:cNvPr id="4" name="Content Placeholder 3" descr="A graph of a number of people&#10;&#10;Description automatically generated">
            <a:extLst>
              <a:ext uri="{FF2B5EF4-FFF2-40B4-BE49-F238E27FC236}">
                <a16:creationId xmlns:a16="http://schemas.microsoft.com/office/drawing/2014/main" id="{0FCC8DF6-EFD8-89F4-4868-07AAEB2A043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22394" y="1851124"/>
            <a:ext cx="7912143" cy="3893245"/>
          </a:xfrm>
        </p:spPr>
      </p:pic>
    </p:spTree>
    <p:extLst>
      <p:ext uri="{BB962C8B-B14F-4D97-AF65-F5344CB8AC3E}">
        <p14:creationId xmlns:p14="http://schemas.microsoft.com/office/powerpoint/2010/main" val="25461874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153501" y="356328"/>
            <a:ext cx="3222556" cy="11264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788579">
              <a:spcAft>
                <a:spcPts val="528"/>
              </a:spcAft>
            </a:pPr>
            <a:r>
              <a:rPr lang="en-GB" sz="2760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OCC Key metrics –October data </a:t>
            </a:r>
            <a:r>
              <a:rPr lang="en-GB" sz="1200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(November data not available until 10 or 11 December)</a:t>
            </a:r>
            <a:endParaRPr lang="en-GB" sz="120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4E07EA9-F68A-4C0B-CFF0-808781564F41}"/>
              </a:ext>
            </a:extLst>
          </p:cNvPr>
          <p:cNvSpPr txBox="1"/>
          <p:nvPr/>
        </p:nvSpPr>
        <p:spPr>
          <a:xfrm>
            <a:off x="1237230" y="1873928"/>
            <a:ext cx="2767334" cy="132856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defTabSz="788579">
              <a:spcAft>
                <a:spcPts val="528"/>
              </a:spcAft>
            </a:pPr>
            <a:r>
              <a:rPr lang="en-GB" sz="2400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Headcount 842</a:t>
            </a:r>
          </a:p>
          <a:p>
            <a:pPr defTabSz="788579">
              <a:spcAft>
                <a:spcPts val="528"/>
              </a:spcAft>
            </a:pPr>
            <a:endParaRPr lang="en-GB" sz="24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defTabSz="788579">
              <a:spcAft>
                <a:spcPts val="528"/>
              </a:spcAft>
            </a:pPr>
            <a:r>
              <a:rPr lang="en-GB" sz="2400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FTE 771.27</a:t>
            </a:r>
            <a:endParaRPr lang="en-GB" sz="240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3455A5F-C396-0E04-B3B2-B1D92631D99D}"/>
              </a:ext>
            </a:extLst>
          </p:cNvPr>
          <p:cNvSpPr txBox="1"/>
          <p:nvPr/>
        </p:nvSpPr>
        <p:spPr>
          <a:xfrm>
            <a:off x="942974" y="3752850"/>
            <a:ext cx="4029075" cy="1846659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2400"/>
              <a:t>Sickness Absence</a:t>
            </a:r>
          </a:p>
          <a:p>
            <a:endParaRPr lang="en-GB" sz="2400"/>
          </a:p>
          <a:p>
            <a:r>
              <a:rPr lang="en-GB" sz="2400"/>
              <a:t>Year end projection 8.34 days against 6.5 day target</a:t>
            </a:r>
          </a:p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886A22C-16B0-D58D-B8D7-B0E064DB5B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0" y="1585716"/>
            <a:ext cx="4677428" cy="28102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128501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841248" y="334644"/>
            <a:ext cx="10509504" cy="107691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0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Workforce profile – October data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89F7958-9A15-31C5-78A9-27B0F83C5FB4}"/>
              </a:ext>
            </a:extLst>
          </p:cNvPr>
          <p:cNvSpPr txBox="1"/>
          <p:nvPr/>
        </p:nvSpPr>
        <p:spPr>
          <a:xfrm>
            <a:off x="6333062" y="5603256"/>
            <a:ext cx="3791036" cy="541687"/>
          </a:xfrm>
          <a:prstGeom prst="rect">
            <a:avLst/>
          </a:prstGeom>
          <a:noFill/>
          <a:ln w="1905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defTabSz="667512">
              <a:spcAft>
                <a:spcPts val="600"/>
              </a:spcAft>
            </a:pPr>
            <a:r>
              <a:rPr lang="en-GB" sz="1460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10.57% of employees class themselves as having a disability</a:t>
            </a:r>
            <a:endParaRPr lang="en-GB" sz="200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623FCBA-4247-C0C2-6785-615BB8FCF65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2393" y="1459927"/>
            <a:ext cx="3790270" cy="1969073"/>
          </a:xfrm>
          <a:prstGeom prst="rect">
            <a:avLst/>
          </a:prstGeom>
          <a:ln>
            <a:solidFill>
              <a:schemeClr val="accent2"/>
            </a:solidFill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65ABC1C-9A85-CF2B-A23F-7EE1A764447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6070" y="3839763"/>
            <a:ext cx="3765667" cy="2057698"/>
          </a:xfrm>
          <a:prstGeom prst="rect">
            <a:avLst/>
          </a:prstGeom>
          <a:ln>
            <a:solidFill>
              <a:schemeClr val="accent5">
                <a:lumMod val="75000"/>
              </a:schemeClr>
            </a:solidFill>
          </a:ln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CFF0CE55-7737-86D9-C382-518B813D6C2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41050" y="1850541"/>
            <a:ext cx="3398042" cy="2679514"/>
          </a:xfrm>
          <a:prstGeom prst="rect">
            <a:avLst/>
          </a:prstGeom>
          <a:ln>
            <a:solidFill>
              <a:schemeClr val="accent4">
                <a:lumMod val="60000"/>
                <a:lumOff val="4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18176750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Background">
            <a:extLst>
              <a:ext uri="{FF2B5EF4-FFF2-40B4-BE49-F238E27FC236}">
                <a16:creationId xmlns:a16="http://schemas.microsoft.com/office/drawing/2014/main" id="{5F637E18-EF26-4327-9077-7FFC67B98B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-1" y="0"/>
            <a:ext cx="12191999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3EED6667-6BE8-A2AB-422A-5A1D89727E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2" y="0"/>
            <a:ext cx="12192001" cy="1696413"/>
          </a:xfrm>
          <a:prstGeom prst="rect">
            <a:avLst/>
          </a:prstGeom>
          <a:ln>
            <a:noFill/>
          </a:ln>
          <a:effectLst>
            <a:outerShdw blurRad="304800" dist="114300" dir="5460000" sx="92000" sy="92000" algn="t" rotWithShape="0">
              <a:srgbClr val="000000">
                <a:alpha val="14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F8764A8-4109-365A-D0ED-7BD3781ED7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9557" y="244742"/>
            <a:ext cx="9141671" cy="1235225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0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Absence by service area April to October 24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CC12072-C88C-E684-CE77-95CF14B0E69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7760" y="1941156"/>
            <a:ext cx="7705513" cy="4407815"/>
          </a:xfrm>
          <a:prstGeom prst="rect">
            <a:avLst/>
          </a:prstGeom>
          <a:ln>
            <a:solidFill>
              <a:schemeClr val="tx2"/>
            </a:solidFill>
          </a:ln>
        </p:spPr>
      </p:pic>
    </p:spTree>
    <p:extLst>
      <p:ext uri="{BB962C8B-B14F-4D97-AF65-F5344CB8AC3E}">
        <p14:creationId xmlns:p14="http://schemas.microsoft.com/office/powerpoint/2010/main" val="18862750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Slide Background">
            <a:extLst>
              <a:ext uri="{FF2B5EF4-FFF2-40B4-BE49-F238E27FC236}">
                <a16:creationId xmlns:a16="http://schemas.microsoft.com/office/drawing/2014/main" id="{924D84CD-5280-4B52-B96E-8EDAA2B20C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5" name="Rectangle 10">
            <a:extLst>
              <a:ext uri="{FF2B5EF4-FFF2-40B4-BE49-F238E27FC236}">
                <a16:creationId xmlns:a16="http://schemas.microsoft.com/office/drawing/2014/main" id="{3E65D517-46E4-8037-A63D-629DE1253A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2" y="0"/>
            <a:ext cx="12192001" cy="1696413"/>
          </a:xfrm>
          <a:prstGeom prst="rect">
            <a:avLst/>
          </a:prstGeom>
          <a:ln>
            <a:noFill/>
          </a:ln>
          <a:effectLst>
            <a:outerShdw blurRad="304800" dist="114300" dir="5460000" sx="92000" sy="92000" algn="t" rotWithShape="0">
              <a:srgbClr val="000000">
                <a:alpha val="14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B61D375-33D1-67B1-D4A5-EB09BCBE51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8952" y="276198"/>
            <a:ext cx="10477600" cy="1157242"/>
          </a:xfrm>
        </p:spPr>
        <p:txBody>
          <a:bodyPr>
            <a:normAutofit fontScale="90000"/>
          </a:bodyPr>
          <a:lstStyle/>
          <a:p>
            <a:r>
              <a:rPr lang="en-GB" sz="4000"/>
              <a:t>Absence summary with % long and short-term April to October 2024</a:t>
            </a:r>
            <a:br>
              <a:rPr lang="en-GB" sz="4000"/>
            </a:br>
            <a:endParaRPr lang="en-GB" sz="400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6D33A5E-492E-8DE4-C8F8-329C9371E5F5}"/>
              </a:ext>
            </a:extLst>
          </p:cNvPr>
          <p:cNvSpPr txBox="1"/>
          <p:nvPr/>
        </p:nvSpPr>
        <p:spPr>
          <a:xfrm>
            <a:off x="9848675" y="2274838"/>
            <a:ext cx="200313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/>
              <a:t>Note, it is not possible to report on number of people absent on long term absence without a manual intervention as automated reporting is based on FTE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1192D06-1870-6A03-C32C-61895D8DCBC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1790" y="2289554"/>
            <a:ext cx="7716645" cy="3465294"/>
          </a:xfrm>
          <a:prstGeom prst="rect">
            <a:avLst/>
          </a:prstGeom>
          <a:ln>
            <a:solidFill>
              <a:schemeClr val="tx2"/>
            </a:solidFill>
          </a:ln>
        </p:spPr>
      </p:pic>
    </p:spTree>
    <p:extLst>
      <p:ext uri="{BB962C8B-B14F-4D97-AF65-F5344CB8AC3E}">
        <p14:creationId xmlns:p14="http://schemas.microsoft.com/office/powerpoint/2010/main" val="13973728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081EA652-8C6A-4E69-BEB9-1708094745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ight Triangle 18">
            <a:extLst>
              <a:ext uri="{FF2B5EF4-FFF2-40B4-BE49-F238E27FC236}">
                <a16:creationId xmlns:a16="http://schemas.microsoft.com/office/drawing/2014/main" id="{5298780A-33B9-4EA2-8F67-DE68AD6284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7F488E8B-4E1E-4402-8935-D4E6C02615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1774" y="623275"/>
            <a:ext cx="10905053" cy="5607882"/>
          </a:xfrm>
          <a:prstGeom prst="rect">
            <a:avLst/>
          </a:prstGeom>
          <a:noFill/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48C6212-ABCC-107D-2B43-5E311EF764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85240" y="1050595"/>
            <a:ext cx="8074815" cy="1618489"/>
          </a:xfrm>
        </p:spPr>
        <p:txBody>
          <a:bodyPr anchor="ctr">
            <a:normAutofit/>
          </a:bodyPr>
          <a:lstStyle/>
          <a:p>
            <a:r>
              <a:rPr lang="en-US" sz="5000">
                <a:ea typeface="Calibri Light"/>
                <a:cs typeface="Calibri Light"/>
              </a:rPr>
              <a:t>Organisational Development </a:t>
            </a:r>
            <a:endParaRPr lang="en-US" sz="50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FE5605-BDED-4E51-ADBF-A0BEDBE48D4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85240" y="2969469"/>
            <a:ext cx="8074815" cy="2800395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buFont typeface="Calibri" panose="020B0604020202020204" pitchFamily="34" charset="0"/>
              <a:buChar char="-"/>
            </a:pPr>
            <a:r>
              <a:rPr lang="en-US" sz="2200">
                <a:ea typeface="Calibri"/>
                <a:cs typeface="Calibri"/>
              </a:rPr>
              <a:t>Aspiring Managers Cohort 2 has commenced </a:t>
            </a:r>
          </a:p>
          <a:p>
            <a:pPr marL="0" indent="0">
              <a:buNone/>
            </a:pPr>
            <a:endParaRPr lang="en-US" sz="2200">
              <a:ea typeface="Calibri"/>
              <a:cs typeface="Calibri"/>
            </a:endParaRPr>
          </a:p>
          <a:p>
            <a:pPr>
              <a:buFont typeface="Calibri" panose="020B0604020202020204" pitchFamily="34" charset="0"/>
              <a:buChar char="-"/>
            </a:pPr>
            <a:r>
              <a:rPr lang="en-US" sz="2200">
                <a:ea typeface="Calibri"/>
                <a:cs typeface="Calibri"/>
              </a:rPr>
              <a:t>Delivering more training in EDI and Unconscious Bias </a:t>
            </a:r>
          </a:p>
          <a:p>
            <a:pPr marL="0" indent="0">
              <a:buNone/>
            </a:pPr>
            <a:endParaRPr lang="en-US" sz="2200">
              <a:ea typeface="Calibri"/>
              <a:cs typeface="Calibri"/>
            </a:endParaRPr>
          </a:p>
          <a:p>
            <a:pPr>
              <a:buFont typeface="Calibri" panose="020B0604020202020204" pitchFamily="34" charset="0"/>
              <a:buChar char="-"/>
            </a:pPr>
            <a:r>
              <a:rPr lang="en-US" sz="2200">
                <a:ea typeface="Calibri"/>
                <a:cs typeface="Calibri"/>
              </a:rPr>
              <a:t>44 to start a Multiverse Apprenticeship (AI Powered Productivity, AI for Business Value, Data Insight for Business Decisions, Business Transformation) - Inductions December 2024, Start in January 2025</a:t>
            </a:r>
          </a:p>
          <a:p>
            <a:pPr>
              <a:buFont typeface="Calibri" panose="020B0604020202020204" pitchFamily="34" charset="0"/>
              <a:buChar char="-"/>
            </a:pPr>
            <a:endParaRPr lang="en-US" sz="2200">
              <a:ea typeface="Calibri"/>
              <a:cs typeface="Calibri"/>
            </a:endParaRPr>
          </a:p>
          <a:p>
            <a:pPr>
              <a:buFont typeface="Calibri" panose="020B0604020202020204" pitchFamily="34" charset="0"/>
              <a:buChar char="-"/>
            </a:pPr>
            <a:endParaRPr lang="en-US" sz="2200">
              <a:ea typeface="Calibri"/>
              <a:cs typeface="Calibri"/>
            </a:endParaRPr>
          </a:p>
          <a:p>
            <a:pPr>
              <a:buFont typeface="Calibri" panose="020B0604020202020204" pitchFamily="34" charset="0"/>
              <a:buChar char="-"/>
            </a:pPr>
            <a:endParaRPr lang="en-US" sz="2200"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81674479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81EA652-8C6A-4E69-BEB9-1708094745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ight Triangle 9">
            <a:extLst>
              <a:ext uri="{FF2B5EF4-FFF2-40B4-BE49-F238E27FC236}">
                <a16:creationId xmlns:a16="http://schemas.microsoft.com/office/drawing/2014/main" id="{5298780A-33B9-4EA2-8F67-DE68AD6284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F488E8B-4E1E-4402-8935-D4E6C02615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1774" y="623275"/>
            <a:ext cx="10905053" cy="5607882"/>
          </a:xfrm>
          <a:prstGeom prst="rect">
            <a:avLst/>
          </a:prstGeom>
          <a:noFill/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937A66A-1EEC-B832-A849-63CABC184D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85240" y="1050595"/>
            <a:ext cx="8074815" cy="1618489"/>
          </a:xfrm>
        </p:spPr>
        <p:txBody>
          <a:bodyPr anchor="ctr">
            <a:normAutofit/>
          </a:bodyPr>
          <a:lstStyle/>
          <a:p>
            <a:r>
              <a:rPr lang="en-US" sz="5000">
                <a:ea typeface="Calibri Light"/>
                <a:cs typeface="Calibri Light"/>
              </a:rPr>
              <a:t>Organisational Development </a:t>
            </a:r>
            <a:endParaRPr lang="en-US" sz="50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D17F9A-11CB-6613-EF7F-D6676C9CDCA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85240" y="2426674"/>
            <a:ext cx="8074815" cy="3458011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z="2200">
                <a:ea typeface="Calibri"/>
                <a:cs typeface="Calibri"/>
              </a:rPr>
              <a:t>Careers Series to Launch in January 2025 – 20 places per quarter </a:t>
            </a:r>
          </a:p>
          <a:p>
            <a:pPr marL="0" indent="0">
              <a:buNone/>
            </a:pPr>
            <a:endParaRPr lang="en-US" sz="2200">
              <a:ea typeface="Calibri"/>
              <a:cs typeface="Calibri"/>
            </a:endParaRPr>
          </a:p>
          <a:p>
            <a:r>
              <a:rPr lang="en-US" sz="2200">
                <a:ea typeface="Calibri"/>
                <a:cs typeface="Calibri"/>
              </a:rPr>
              <a:t>Continuing to improve recruitment processes via work on </a:t>
            </a:r>
            <a:r>
              <a:rPr lang="en-US" sz="2200" err="1">
                <a:ea typeface="Calibri"/>
                <a:cs typeface="Calibri"/>
              </a:rPr>
              <a:t>iTrent</a:t>
            </a:r>
            <a:endParaRPr lang="en-US" sz="2200">
              <a:ea typeface="Calibri"/>
              <a:cs typeface="Calibri"/>
            </a:endParaRPr>
          </a:p>
          <a:p>
            <a:endParaRPr lang="en-US" sz="2200">
              <a:ea typeface="Calibri"/>
              <a:cs typeface="Calibri"/>
            </a:endParaRPr>
          </a:p>
          <a:p>
            <a:r>
              <a:rPr lang="en-US" sz="2200">
                <a:ea typeface="Calibri"/>
                <a:cs typeface="Calibri"/>
              </a:rPr>
              <a:t>Planning stages for Recruitment Agency Procurement with OCC consultations in early 2025</a:t>
            </a:r>
          </a:p>
          <a:p>
            <a:endParaRPr lang="en-US" sz="2200">
              <a:ea typeface="Calibri"/>
              <a:cs typeface="Calibri"/>
            </a:endParaRPr>
          </a:p>
          <a:p>
            <a:r>
              <a:rPr lang="en-US" sz="2200">
                <a:ea typeface="Calibri"/>
                <a:cs typeface="Calibri"/>
              </a:rPr>
              <a:t>Work placements and school support</a:t>
            </a:r>
          </a:p>
          <a:p>
            <a:endParaRPr lang="en-US" sz="1700">
              <a:ea typeface="Calibri"/>
              <a:cs typeface="Calibri"/>
            </a:endParaRPr>
          </a:p>
          <a:p>
            <a:endParaRPr lang="en-US" sz="1700">
              <a:ea typeface="Calibri"/>
              <a:cs typeface="Calibri"/>
            </a:endParaRPr>
          </a:p>
          <a:p>
            <a:endParaRPr lang="en-US" sz="1700">
              <a:ea typeface="Calibri"/>
              <a:cs typeface="Calibri"/>
            </a:endParaRPr>
          </a:p>
          <a:p>
            <a:endParaRPr lang="en-US" sz="1700">
              <a:ea typeface="Calibri"/>
              <a:cs typeface="Calibri"/>
            </a:endParaRPr>
          </a:p>
          <a:p>
            <a:endParaRPr lang="en-US" sz="1700"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4912817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 Them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2DEE3098E48934F984C86D75C0EFF52" ma:contentTypeVersion="6" ma:contentTypeDescription="Create a new document." ma:contentTypeScope="" ma:versionID="b4f22ac3f7acd1160647daeed1397607">
  <xsd:schema xmlns:xsd="http://www.w3.org/2001/XMLSchema" xmlns:xs="http://www.w3.org/2001/XMLSchema" xmlns:p="http://schemas.microsoft.com/office/2006/metadata/properties" xmlns:ns2="8b174dde-2736-4802-9842-2c0daabbf138" xmlns:ns3="4a14d83b-5b96-4ed9-917e-9ae271eb393c" targetNamespace="http://schemas.microsoft.com/office/2006/metadata/properties" ma:root="true" ma:fieldsID="eaed3625a210184e517213b38e278839" ns2:_="" ns3:_="">
    <xsd:import namespace="8b174dde-2736-4802-9842-2c0daabbf138"/>
    <xsd:import namespace="4a14d83b-5b96-4ed9-917e-9ae271eb393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3:SharedWithUsers" minOccurs="0"/>
                <xsd:element ref="ns3:SharedWithDetail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b174dde-2736-4802-9842-2c0daabbf13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1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14d83b-5b96-4ed9-917e-9ae271eb393c" elementFormDefault="qualified">
    <xsd:import namespace="http://schemas.microsoft.com/office/2006/documentManagement/types"/>
    <xsd:import namespace="http://schemas.microsoft.com/office/infopath/2007/PartnerControls"/>
    <xsd:element name="SharedWithUsers" ma:index="1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18B1A04-91D3-4853-8D33-6F615015C2B0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D2793866-E577-46A5-841B-C68BF09A0834}">
  <ds:schemaRefs>
    <ds:schemaRef ds:uri="8b174dde-2736-4802-9842-2c0daabbf138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E6624F07-ED78-4A04-B139-0CC804A6C294}">
  <ds:schemaRefs>
    <ds:schemaRef ds:uri="4a14d83b-5b96-4ed9-917e-9ae271eb393c"/>
    <ds:schemaRef ds:uri="8b174dde-2736-4802-9842-2c0daabbf138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Application>Microsoft Office PowerPoint</Application>
  <PresentationFormat>Widescreen</PresentationFormat>
  <Slides>8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Office Theme</vt:lpstr>
      <vt:lpstr>Partnership Working Group</vt:lpstr>
      <vt:lpstr>Follow up from last meeting – ageing workforce</vt:lpstr>
      <vt:lpstr>PowerPoint Presentation</vt:lpstr>
      <vt:lpstr>PowerPoint Presentation</vt:lpstr>
      <vt:lpstr>Absence by service area April to October 24</vt:lpstr>
      <vt:lpstr>Absence summary with % long and short-term April to October 2024 </vt:lpstr>
      <vt:lpstr>Organisational Development </vt:lpstr>
      <vt:lpstr>Organisational Development </vt:lpstr>
    </vt:vector>
  </TitlesOfParts>
  <Company>Oxford City County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Partnership Working Group</dc:title>
  <dc:creator>MALKIN Gail</dc:creator>
  <cp:revision>1</cp:revision>
  <dcterms:created xsi:type="dcterms:W3CDTF">2023-08-21T15:43:44Z</dcterms:created>
  <dcterms:modified xsi:type="dcterms:W3CDTF">2024-12-10T10:30:06Z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0x010100B2DEE3098E48934F984C86D75C0EFF52</vt:lpwstr>
  </property>
</Properties>
</file>